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77" r:id="rId10"/>
    <p:sldId id="269" r:id="rId11"/>
    <p:sldId id="278" r:id="rId12"/>
    <p:sldId id="274" r:id="rId13"/>
  </p:sldIdLst>
  <p:sldSz cx="18288000" cy="10287000"/>
  <p:notesSz cx="6858000" cy="9144000"/>
  <p:embeddedFontLst>
    <p:embeddedFont>
      <p:font typeface="Barriecito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C9AE6-F1B5-4388-B8DA-48A3F76FD213}">
  <a:tblStyle styleId="{532C9AE6-F1B5-4388-B8DA-48A3F76FD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6" autoAdjust="0"/>
  </p:normalViewPr>
  <p:slideViewPr>
    <p:cSldViewPr snapToGrid="0">
      <p:cViewPr>
        <p:scale>
          <a:sx n="50" d="100"/>
          <a:sy n="50" d="100"/>
        </p:scale>
        <p:origin x="1541" y="-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786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Understanding the significance of rapid knowledge acquisition.</a:t>
            </a:r>
            <a:endParaRPr lang="en-US" sz="11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Rapid technological advancements demand constant learning.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Quick learning facilitates adaptability and agility in the face of evolving knowledge landscapes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Staying adaptable and thriving in dynamic environments.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The pace of change in the workplace embraces continuous learning.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Being adaptable ensures individuals can navigate uncertainties and capitalize on emerging opportunities.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Personal and professional benefits of learning fast.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cquire new skills and perspectives rapidly.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Career advancement opportunities.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Quick learners often stand out as problem solvers and innovators.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Active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Techniques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Engage in hands-on activities to reinforce concepts.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Participate in discussions, group projects, and practical applications.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Actively seek out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Effective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Time Management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Prioritize tasks based on importance and urgency.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Utilize time-blocking techniques.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Minimize distractions.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Utilizing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Technology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Leverage online courses, educational apps, and digital resources.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Explore virtual learning environments and interactive platforms.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Use tools like flashcards, educational websites, and multimedia.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Spaced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Repetition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Implement spaced repetition techniques.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Review and revisit information at intervals.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Customize study schedules based on the forgetting curve.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Multimodal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Approaches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Combine visual, auditory, and kinesthetic learning methods.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Use diagrams, videos, and interactive simulations.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Tailor learning approaches.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18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10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jp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-556450" y="7922731"/>
            <a:ext cx="19253406" cy="3826614"/>
          </a:xfrm>
          <a:custGeom>
            <a:avLst/>
            <a:gdLst/>
            <a:ahLst/>
            <a:cxnLst/>
            <a:rect l="l" t="t" r="r" b="b"/>
            <a:pathLst>
              <a:path w="19253406" h="3826614" extrusionOk="0">
                <a:moveTo>
                  <a:pt x="0" y="0"/>
                </a:moveTo>
                <a:lnTo>
                  <a:pt x="19253406" y="0"/>
                </a:lnTo>
                <a:lnTo>
                  <a:pt x="19253406" y="3826615"/>
                </a:lnTo>
                <a:lnTo>
                  <a:pt x="0" y="3826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rot="898972">
            <a:off x="8765806" y="753164"/>
            <a:ext cx="12049414" cy="12767591"/>
          </a:xfrm>
          <a:custGeom>
            <a:avLst/>
            <a:gdLst/>
            <a:ahLst/>
            <a:cxnLst/>
            <a:rect l="l" t="t" r="r" b="b"/>
            <a:pathLst>
              <a:path w="12049414" h="12767591" extrusionOk="0">
                <a:moveTo>
                  <a:pt x="0" y="0"/>
                </a:moveTo>
                <a:lnTo>
                  <a:pt x="12049415" y="0"/>
                </a:lnTo>
                <a:lnTo>
                  <a:pt x="12049415" y="12767591"/>
                </a:lnTo>
                <a:lnTo>
                  <a:pt x="0" y="1276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6848916" y="1028700"/>
            <a:ext cx="11439084" cy="10535637"/>
          </a:xfrm>
          <a:custGeom>
            <a:avLst/>
            <a:gdLst/>
            <a:ahLst/>
            <a:cxnLst/>
            <a:rect l="l" t="t" r="r" b="b"/>
            <a:pathLst>
              <a:path w="11439084" h="10535637" extrusionOk="0">
                <a:moveTo>
                  <a:pt x="0" y="0"/>
                </a:moveTo>
                <a:lnTo>
                  <a:pt x="11439084" y="0"/>
                </a:lnTo>
                <a:lnTo>
                  <a:pt x="11439084" y="10535637"/>
                </a:lnTo>
                <a:lnTo>
                  <a:pt x="0" y="1053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854" t="-44291" b="-24953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1964008">
            <a:off x="16426959" y="2633246"/>
            <a:ext cx="1240315" cy="2362504"/>
          </a:xfrm>
          <a:custGeom>
            <a:avLst/>
            <a:gdLst/>
            <a:ahLst/>
            <a:cxnLst/>
            <a:rect l="l" t="t" r="r" b="b"/>
            <a:pathLst>
              <a:path w="1240315" h="2362504" extrusionOk="0">
                <a:moveTo>
                  <a:pt x="0" y="0"/>
                </a:moveTo>
                <a:lnTo>
                  <a:pt x="1240315" y="0"/>
                </a:lnTo>
                <a:lnTo>
                  <a:pt x="1240315" y="2362504"/>
                </a:lnTo>
                <a:lnTo>
                  <a:pt x="0" y="2362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-1703154" flipH="1">
            <a:off x="9896534" y="1400396"/>
            <a:ext cx="993828" cy="1977767"/>
          </a:xfrm>
          <a:custGeom>
            <a:avLst/>
            <a:gdLst/>
            <a:ahLst/>
            <a:cxnLst/>
            <a:rect l="l" t="t" r="r" b="b"/>
            <a:pathLst>
              <a:path w="993828" h="1977767" extrusionOk="0">
                <a:moveTo>
                  <a:pt x="993828" y="0"/>
                </a:moveTo>
                <a:lnTo>
                  <a:pt x="0" y="0"/>
                </a:lnTo>
                <a:lnTo>
                  <a:pt x="0" y="1977767"/>
                </a:lnTo>
                <a:lnTo>
                  <a:pt x="993828" y="1977767"/>
                </a:lnTo>
                <a:lnTo>
                  <a:pt x="99382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2200777">
            <a:off x="15127246" y="313133"/>
            <a:ext cx="1583139" cy="1652232"/>
          </a:xfrm>
          <a:custGeom>
            <a:avLst/>
            <a:gdLst/>
            <a:ahLst/>
            <a:cxnLst/>
            <a:rect l="l" t="t" r="r" b="b"/>
            <a:pathLst>
              <a:path w="1583139" h="1652232" extrusionOk="0">
                <a:moveTo>
                  <a:pt x="0" y="0"/>
                </a:moveTo>
                <a:lnTo>
                  <a:pt x="1583139" y="0"/>
                </a:lnTo>
                <a:lnTo>
                  <a:pt x="1583139" y="1652232"/>
                </a:lnTo>
                <a:lnTo>
                  <a:pt x="0" y="165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-1094812">
            <a:off x="9274840" y="5983225"/>
            <a:ext cx="1780493" cy="1592732"/>
          </a:xfrm>
          <a:custGeom>
            <a:avLst/>
            <a:gdLst/>
            <a:ahLst/>
            <a:cxnLst/>
            <a:rect l="l" t="t" r="r" b="b"/>
            <a:pathLst>
              <a:path w="1780493" h="1592732" extrusionOk="0">
                <a:moveTo>
                  <a:pt x="0" y="0"/>
                </a:moveTo>
                <a:lnTo>
                  <a:pt x="1780492" y="0"/>
                </a:lnTo>
                <a:lnTo>
                  <a:pt x="1780492" y="1592732"/>
                </a:lnTo>
                <a:lnTo>
                  <a:pt x="0" y="159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1774496">
            <a:off x="11963397" y="231993"/>
            <a:ext cx="1210122" cy="1082509"/>
          </a:xfrm>
          <a:custGeom>
            <a:avLst/>
            <a:gdLst/>
            <a:ahLst/>
            <a:cxnLst/>
            <a:rect l="l" t="t" r="r" b="b"/>
            <a:pathLst>
              <a:path w="1210122" h="1082509" extrusionOk="0">
                <a:moveTo>
                  <a:pt x="0" y="0"/>
                </a:moveTo>
                <a:lnTo>
                  <a:pt x="1210122" y="0"/>
                </a:lnTo>
                <a:lnTo>
                  <a:pt x="1210122" y="1082509"/>
                </a:lnTo>
                <a:lnTo>
                  <a:pt x="0" y="1082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3"/>
          <p:cNvSpPr txBox="1"/>
          <p:nvPr/>
        </p:nvSpPr>
        <p:spPr>
          <a:xfrm>
            <a:off x="766004" y="1657177"/>
            <a:ext cx="9000300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Leaning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riecito"/>
              </a:rPr>
              <a:t>Fast</a:t>
            </a:r>
            <a:endParaRPr lang="en-US" sz="15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B18AB38C-48E1-4856-E612-32F7E9116A01}"/>
              </a:ext>
            </a:extLst>
          </p:cNvPr>
          <p:cNvSpPr txBox="1"/>
          <p:nvPr/>
        </p:nvSpPr>
        <p:spPr>
          <a:xfrm>
            <a:off x="867420" y="6225339"/>
            <a:ext cx="9000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Nguyen Dinh Ngoc Tri</a:t>
            </a:r>
            <a:endParaRPr lang="en-US" sz="20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Barriecito"/>
              <a:cs typeface="Times New Roman" panose="02020603050405020304" pitchFamily="18" charset="0"/>
              <a:sym typeface="Barriec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358" name="Google Shape;358;p26"/>
          <p:cNvSpPr/>
          <p:nvPr/>
        </p:nvSpPr>
        <p:spPr>
          <a:xfrm>
            <a:off x="-1191036" y="6163792"/>
            <a:ext cx="19907530" cy="6469947"/>
          </a:xfrm>
          <a:custGeom>
            <a:avLst/>
            <a:gdLst/>
            <a:ahLst/>
            <a:cxnLst/>
            <a:rect l="l" t="t" r="r" b="b"/>
            <a:pathLst>
              <a:path w="19907530" h="6469947" extrusionOk="0">
                <a:moveTo>
                  <a:pt x="0" y="0"/>
                </a:moveTo>
                <a:lnTo>
                  <a:pt x="19907530" y="0"/>
                </a:lnTo>
                <a:lnTo>
                  <a:pt x="19907530" y="6469947"/>
                </a:lnTo>
                <a:lnTo>
                  <a:pt x="0" y="6469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26"/>
          <p:cNvSpPr/>
          <p:nvPr/>
        </p:nvSpPr>
        <p:spPr>
          <a:xfrm>
            <a:off x="-322558" y="1467669"/>
            <a:ext cx="18610558" cy="12399284"/>
          </a:xfrm>
          <a:custGeom>
            <a:avLst/>
            <a:gdLst/>
            <a:ahLst/>
            <a:cxnLst/>
            <a:rect l="l" t="t" r="r" b="b"/>
            <a:pathLst>
              <a:path w="18610558" h="12399284" extrusionOk="0">
                <a:moveTo>
                  <a:pt x="0" y="0"/>
                </a:moveTo>
                <a:lnTo>
                  <a:pt x="18610558" y="0"/>
                </a:lnTo>
                <a:lnTo>
                  <a:pt x="18610558" y="12399284"/>
                </a:lnTo>
                <a:lnTo>
                  <a:pt x="0" y="1239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0" name="Google Shape;360;p26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1" name="Google Shape;361;p26"/>
          <p:cNvSpPr/>
          <p:nvPr/>
        </p:nvSpPr>
        <p:spPr>
          <a:xfrm rot="-5400000">
            <a:off x="14537893" y="-268311"/>
            <a:ext cx="4286940" cy="4823561"/>
          </a:xfrm>
          <a:custGeom>
            <a:avLst/>
            <a:gdLst/>
            <a:ahLst/>
            <a:cxnLst/>
            <a:rect l="l" t="t" r="r" b="b"/>
            <a:pathLst>
              <a:path w="4286940" h="4823561" extrusionOk="0">
                <a:moveTo>
                  <a:pt x="0" y="0"/>
                </a:moveTo>
                <a:lnTo>
                  <a:pt x="4286940" y="0"/>
                </a:lnTo>
                <a:lnTo>
                  <a:pt x="4286940" y="4823562"/>
                </a:lnTo>
                <a:lnTo>
                  <a:pt x="0" y="4823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2" name="Google Shape;362;p26"/>
          <p:cNvSpPr/>
          <p:nvPr/>
        </p:nvSpPr>
        <p:spPr>
          <a:xfrm rot="5400000">
            <a:off x="-2821245" y="2114595"/>
            <a:ext cx="6326871" cy="1771524"/>
          </a:xfrm>
          <a:custGeom>
            <a:avLst/>
            <a:gdLst/>
            <a:ahLst/>
            <a:cxnLst/>
            <a:rect l="l" t="t" r="r" b="b"/>
            <a:pathLst>
              <a:path w="6326871" h="1771524" extrusionOk="0">
                <a:moveTo>
                  <a:pt x="0" y="0"/>
                </a:moveTo>
                <a:lnTo>
                  <a:pt x="6326870" y="0"/>
                </a:lnTo>
                <a:lnTo>
                  <a:pt x="6326870" y="1771523"/>
                </a:lnTo>
                <a:lnTo>
                  <a:pt x="0" y="1771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3" name="Google Shape;363;p26"/>
          <p:cNvSpPr txBox="1"/>
          <p:nvPr/>
        </p:nvSpPr>
        <p:spPr>
          <a:xfrm>
            <a:off x="4209938" y="2332659"/>
            <a:ext cx="1055761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CONCLUSION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Google Shape;365;p26"/>
          <p:cNvSpPr/>
          <p:nvPr/>
        </p:nvSpPr>
        <p:spPr>
          <a:xfrm rot="753427">
            <a:off x="1080741" y="1597931"/>
            <a:ext cx="3135503" cy="2804850"/>
          </a:xfrm>
          <a:custGeom>
            <a:avLst/>
            <a:gdLst/>
            <a:ahLst/>
            <a:cxnLst/>
            <a:rect l="l" t="t" r="r" b="b"/>
            <a:pathLst>
              <a:path w="3135503" h="2804850" extrusionOk="0">
                <a:moveTo>
                  <a:pt x="0" y="0"/>
                </a:moveTo>
                <a:lnTo>
                  <a:pt x="3135503" y="0"/>
                </a:lnTo>
                <a:lnTo>
                  <a:pt x="3135503" y="2804850"/>
                </a:lnTo>
                <a:lnTo>
                  <a:pt x="0" y="2804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6"/>
          <p:cNvSpPr/>
          <p:nvPr/>
        </p:nvSpPr>
        <p:spPr>
          <a:xfrm rot="-448914">
            <a:off x="13661377" y="516356"/>
            <a:ext cx="2493711" cy="1024689"/>
          </a:xfrm>
          <a:custGeom>
            <a:avLst/>
            <a:gdLst/>
            <a:ahLst/>
            <a:cxnLst/>
            <a:rect l="l" t="t" r="r" b="b"/>
            <a:pathLst>
              <a:path w="2493711" h="1024689" extrusionOk="0">
                <a:moveTo>
                  <a:pt x="0" y="0"/>
                </a:moveTo>
                <a:lnTo>
                  <a:pt x="2493711" y="0"/>
                </a:lnTo>
                <a:lnTo>
                  <a:pt x="2493711" y="1024688"/>
                </a:lnTo>
                <a:lnTo>
                  <a:pt x="0" y="1024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663171" y="1738671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332548" y="2981749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209042"/>
            <a:ext cx="690797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Empowering Your Learning Potential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074395" y="2667290"/>
            <a:ext cx="752406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Emphasizing the Power of Learning Fast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2" name="Google Shape;243;p21">
            <a:extLst>
              <a:ext uri="{FF2B5EF4-FFF2-40B4-BE49-F238E27FC236}">
                <a16:creationId xmlns:a16="http://schemas.microsoft.com/office/drawing/2014/main" id="{4CD4E55D-7228-D26D-E28A-7F2F1B0D8D76}"/>
              </a:ext>
            </a:extLst>
          </p:cNvPr>
          <p:cNvCxnSpPr/>
          <p:nvPr/>
        </p:nvCxnSpPr>
        <p:spPr>
          <a:xfrm>
            <a:off x="332548" y="3857034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251;p21">
            <a:extLst>
              <a:ext uri="{FF2B5EF4-FFF2-40B4-BE49-F238E27FC236}">
                <a16:creationId xmlns:a16="http://schemas.microsoft.com/office/drawing/2014/main" id="{B6E39450-779A-4C3D-316E-C2759C57639F}"/>
              </a:ext>
            </a:extLst>
          </p:cNvPr>
          <p:cNvSpPr txBox="1"/>
          <p:nvPr/>
        </p:nvSpPr>
        <p:spPr>
          <a:xfrm>
            <a:off x="1074395" y="3542575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The Importance of Regular Revision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243;p21">
            <a:extLst>
              <a:ext uri="{FF2B5EF4-FFF2-40B4-BE49-F238E27FC236}">
                <a16:creationId xmlns:a16="http://schemas.microsoft.com/office/drawing/2014/main" id="{7D901990-AEF9-6CE9-051E-5417A6D62855}"/>
              </a:ext>
            </a:extLst>
          </p:cNvPr>
          <p:cNvCxnSpPr/>
          <p:nvPr/>
        </p:nvCxnSpPr>
        <p:spPr>
          <a:xfrm>
            <a:off x="332548" y="4697253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" name="Google Shape;251;p21">
            <a:extLst>
              <a:ext uri="{FF2B5EF4-FFF2-40B4-BE49-F238E27FC236}">
                <a16:creationId xmlns:a16="http://schemas.microsoft.com/office/drawing/2014/main" id="{38C5CFF3-90F1-EEBD-B0ED-D9ABC787FB09}"/>
              </a:ext>
            </a:extLst>
          </p:cNvPr>
          <p:cNvSpPr txBox="1"/>
          <p:nvPr/>
        </p:nvSpPr>
        <p:spPr>
          <a:xfrm>
            <a:off x="1074395" y="4382794"/>
            <a:ext cx="79818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Continuous Improvement and Adaptation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Google Shape;243;p21">
            <a:extLst>
              <a:ext uri="{FF2B5EF4-FFF2-40B4-BE49-F238E27FC236}">
                <a16:creationId xmlns:a16="http://schemas.microsoft.com/office/drawing/2014/main" id="{182A34B5-9855-5ACF-F1F5-F3F836B08F11}"/>
              </a:ext>
            </a:extLst>
          </p:cNvPr>
          <p:cNvCxnSpPr/>
          <p:nvPr/>
        </p:nvCxnSpPr>
        <p:spPr>
          <a:xfrm>
            <a:off x="332548" y="5541004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251;p21">
            <a:extLst>
              <a:ext uri="{FF2B5EF4-FFF2-40B4-BE49-F238E27FC236}">
                <a16:creationId xmlns:a16="http://schemas.microsoft.com/office/drawing/2014/main" id="{3D311E7C-4B1F-2C82-1FF0-A07AFBDE521A}"/>
              </a:ext>
            </a:extLst>
          </p:cNvPr>
          <p:cNvSpPr txBox="1"/>
          <p:nvPr/>
        </p:nvSpPr>
        <p:spPr>
          <a:xfrm>
            <a:off x="1074395" y="5226545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Incorporating Fast Learning into Daily Practices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Google Shape;243;p21">
            <a:extLst>
              <a:ext uri="{FF2B5EF4-FFF2-40B4-BE49-F238E27FC236}">
                <a16:creationId xmlns:a16="http://schemas.microsoft.com/office/drawing/2014/main" id="{EFD3F3C2-7109-8458-2DAB-E01D837E8AF6}"/>
              </a:ext>
            </a:extLst>
          </p:cNvPr>
          <p:cNvCxnSpPr/>
          <p:nvPr/>
        </p:nvCxnSpPr>
        <p:spPr>
          <a:xfrm>
            <a:off x="332548" y="6855357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251;p21">
            <a:extLst>
              <a:ext uri="{FF2B5EF4-FFF2-40B4-BE49-F238E27FC236}">
                <a16:creationId xmlns:a16="http://schemas.microsoft.com/office/drawing/2014/main" id="{F36A9036-3367-7613-05C8-0E2C856B31FB}"/>
              </a:ext>
            </a:extLst>
          </p:cNvPr>
          <p:cNvSpPr txBox="1"/>
          <p:nvPr/>
        </p:nvSpPr>
        <p:spPr>
          <a:xfrm>
            <a:off x="1074395" y="6540898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Encouragement for Revision and Skill Enhancement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7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435" name="Google Shape;435;p31"/>
          <p:cNvSpPr/>
          <p:nvPr/>
        </p:nvSpPr>
        <p:spPr>
          <a:xfrm>
            <a:off x="-3857859" y="-584605"/>
            <a:ext cx="5873207" cy="7844016"/>
          </a:xfrm>
          <a:custGeom>
            <a:avLst/>
            <a:gdLst/>
            <a:ahLst/>
            <a:cxnLst/>
            <a:rect l="l" t="t" r="r" b="b"/>
            <a:pathLst>
              <a:path w="5873207" h="7844016" extrusionOk="0">
                <a:moveTo>
                  <a:pt x="0" y="0"/>
                </a:moveTo>
                <a:lnTo>
                  <a:pt x="5873207" y="0"/>
                </a:lnTo>
                <a:lnTo>
                  <a:pt x="5873207" y="7844015"/>
                </a:lnTo>
                <a:lnTo>
                  <a:pt x="0" y="7844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6" name="Google Shape;436;p31"/>
          <p:cNvSpPr/>
          <p:nvPr/>
        </p:nvSpPr>
        <p:spPr>
          <a:xfrm flipH="1">
            <a:off x="-192939" y="3388741"/>
            <a:ext cx="11823498" cy="8246890"/>
          </a:xfrm>
          <a:custGeom>
            <a:avLst/>
            <a:gdLst/>
            <a:ahLst/>
            <a:cxnLst/>
            <a:rect l="l" t="t" r="r" b="b"/>
            <a:pathLst>
              <a:path w="11823498" h="8246890" extrusionOk="0">
                <a:moveTo>
                  <a:pt x="11823498" y="0"/>
                </a:moveTo>
                <a:lnTo>
                  <a:pt x="0" y="0"/>
                </a:lnTo>
                <a:lnTo>
                  <a:pt x="0" y="8246890"/>
                </a:lnTo>
                <a:lnTo>
                  <a:pt x="11823498" y="8246890"/>
                </a:lnTo>
                <a:lnTo>
                  <a:pt x="118234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7" name="Google Shape;437;p31"/>
          <p:cNvSpPr/>
          <p:nvPr/>
        </p:nvSpPr>
        <p:spPr>
          <a:xfrm>
            <a:off x="611381" y="1947537"/>
            <a:ext cx="9960476" cy="9972942"/>
          </a:xfrm>
          <a:custGeom>
            <a:avLst/>
            <a:gdLst/>
            <a:ahLst/>
            <a:cxnLst/>
            <a:rect l="l" t="t" r="r" b="b"/>
            <a:pathLst>
              <a:path w="9960476" h="9972942" extrusionOk="0">
                <a:moveTo>
                  <a:pt x="0" y="0"/>
                </a:moveTo>
                <a:lnTo>
                  <a:pt x="9960476" y="0"/>
                </a:lnTo>
                <a:lnTo>
                  <a:pt x="9960476" y="9972942"/>
                </a:lnTo>
                <a:lnTo>
                  <a:pt x="0" y="997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8" name="Google Shape;438;p31"/>
          <p:cNvSpPr/>
          <p:nvPr/>
        </p:nvSpPr>
        <p:spPr>
          <a:xfrm>
            <a:off x="-4799873" y="-208024"/>
            <a:ext cx="16175174" cy="10495024"/>
          </a:xfrm>
          <a:custGeom>
            <a:avLst/>
            <a:gdLst/>
            <a:ahLst/>
            <a:cxnLst/>
            <a:rect l="l" t="t" r="r" b="b"/>
            <a:pathLst>
              <a:path w="16175174" h="10495024" extrusionOk="0">
                <a:moveTo>
                  <a:pt x="0" y="0"/>
                </a:moveTo>
                <a:lnTo>
                  <a:pt x="16175174" y="0"/>
                </a:lnTo>
                <a:lnTo>
                  <a:pt x="16175174" y="10495024"/>
                </a:lnTo>
                <a:lnTo>
                  <a:pt x="0" y="10495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9919" t="-18910" r="-5882"/>
            </a:stretch>
          </a:blipFill>
          <a:ln>
            <a:noFill/>
          </a:ln>
        </p:spPr>
      </p:sp>
      <p:sp>
        <p:nvSpPr>
          <p:cNvPr id="444" name="Google Shape;444;p31"/>
          <p:cNvSpPr/>
          <p:nvPr/>
        </p:nvSpPr>
        <p:spPr>
          <a:xfrm>
            <a:off x="16965252" y="6212692"/>
            <a:ext cx="2333158" cy="8554912"/>
          </a:xfrm>
          <a:custGeom>
            <a:avLst/>
            <a:gdLst/>
            <a:ahLst/>
            <a:cxnLst/>
            <a:rect l="l" t="t" r="r" b="b"/>
            <a:pathLst>
              <a:path w="2333158" h="8554912" extrusionOk="0">
                <a:moveTo>
                  <a:pt x="0" y="0"/>
                </a:moveTo>
                <a:lnTo>
                  <a:pt x="2333158" y="0"/>
                </a:lnTo>
                <a:lnTo>
                  <a:pt x="2333158" y="8554913"/>
                </a:lnTo>
                <a:lnTo>
                  <a:pt x="0" y="8554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5" name="Google Shape;445;p31"/>
          <p:cNvSpPr txBox="1"/>
          <p:nvPr/>
        </p:nvSpPr>
        <p:spPr>
          <a:xfrm>
            <a:off x="8551304" y="1053714"/>
            <a:ext cx="947265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riecito"/>
              </a:rPr>
              <a:t>THANKS FOR WATCHING!</a:t>
            </a:r>
            <a:endParaRPr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24" name="Google Shape;124;p15"/>
          <p:cNvSpPr/>
          <p:nvPr/>
        </p:nvSpPr>
        <p:spPr>
          <a:xfrm>
            <a:off x="13942713" y="1214499"/>
            <a:ext cx="4304014" cy="603258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5"/>
          <p:cNvSpPr txBox="1"/>
          <p:nvPr/>
        </p:nvSpPr>
        <p:spPr>
          <a:xfrm>
            <a:off x="13846936" y="1225207"/>
            <a:ext cx="4399791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LEARNING VS STUDY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603436" y="1214500"/>
            <a:ext cx="3734550" cy="603258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10800000">
            <a:off x="-1119289" y="-1201634"/>
            <a:ext cx="9096966" cy="6345134"/>
          </a:xfrm>
          <a:custGeom>
            <a:avLst/>
            <a:gdLst/>
            <a:ahLst/>
            <a:cxnLst/>
            <a:rect l="l" t="t" r="r" b="b"/>
            <a:pathLst>
              <a:path w="9096966" h="6345134" extrusionOk="0">
                <a:moveTo>
                  <a:pt x="9096966" y="6345134"/>
                </a:moveTo>
                <a:lnTo>
                  <a:pt x="0" y="6345134"/>
                </a:lnTo>
                <a:lnTo>
                  <a:pt x="0" y="0"/>
                </a:lnTo>
                <a:lnTo>
                  <a:pt x="9096966" y="0"/>
                </a:lnTo>
                <a:lnTo>
                  <a:pt x="9096966" y="634513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5"/>
          <p:cNvSpPr txBox="1"/>
          <p:nvPr/>
        </p:nvSpPr>
        <p:spPr>
          <a:xfrm>
            <a:off x="7817675" y="1257604"/>
            <a:ext cx="3306074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INTRODUCTION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13184606" y="4331476"/>
            <a:ext cx="7490907" cy="6629453"/>
          </a:xfrm>
          <a:custGeom>
            <a:avLst/>
            <a:gdLst/>
            <a:ahLst/>
            <a:cxnLst/>
            <a:rect l="l" t="t" r="r" b="b"/>
            <a:pathLst>
              <a:path w="7490907" h="6629453" extrusionOk="0">
                <a:moveTo>
                  <a:pt x="0" y="0"/>
                </a:moveTo>
                <a:lnTo>
                  <a:pt x="7490907" y="0"/>
                </a:lnTo>
                <a:lnTo>
                  <a:pt x="7490907" y="6629452"/>
                </a:lnTo>
                <a:lnTo>
                  <a:pt x="0" y="6629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5"/>
          <p:cNvSpPr/>
          <p:nvPr/>
        </p:nvSpPr>
        <p:spPr>
          <a:xfrm>
            <a:off x="6231836" y="2990074"/>
            <a:ext cx="4274453" cy="557712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15"/>
          <p:cNvSpPr txBox="1"/>
          <p:nvPr/>
        </p:nvSpPr>
        <p:spPr>
          <a:xfrm>
            <a:off x="6623298" y="3033178"/>
            <a:ext cx="344793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WHY LEARN FAST?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594823" y="6358697"/>
            <a:ext cx="85491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TABLE OF CONTENTS</a:t>
            </a:r>
            <a:endParaRPr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9012477" y="5960683"/>
            <a:ext cx="9995444" cy="7796446"/>
          </a:xfrm>
          <a:custGeom>
            <a:avLst/>
            <a:gdLst/>
            <a:ahLst/>
            <a:cxnLst/>
            <a:rect l="l" t="t" r="r" b="b"/>
            <a:pathLst>
              <a:path w="9995444" h="7796446" extrusionOk="0">
                <a:moveTo>
                  <a:pt x="0" y="0"/>
                </a:moveTo>
                <a:lnTo>
                  <a:pt x="9995444" y="0"/>
                </a:lnTo>
                <a:lnTo>
                  <a:pt x="9995444" y="7796446"/>
                </a:lnTo>
                <a:lnTo>
                  <a:pt x="0" y="7796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5713473" y="263537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01</a:t>
            </a:r>
            <a:r>
              <a:rPr lang="en-US" sz="12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12124028" y="266320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02</a:t>
            </a:r>
            <a:r>
              <a:rPr lang="en-US" sz="12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4109642" y="1993565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03</a:t>
            </a:r>
            <a:r>
              <a:rPr lang="en-US" sz="12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0" name="Google Shape;140;p15"/>
          <p:cNvSpPr/>
          <p:nvPr/>
        </p:nvSpPr>
        <p:spPr>
          <a:xfrm rot="737497">
            <a:off x="324393" y="509069"/>
            <a:ext cx="3380258" cy="3023794"/>
          </a:xfrm>
          <a:custGeom>
            <a:avLst/>
            <a:gdLst/>
            <a:ahLst/>
            <a:cxnLst/>
            <a:rect l="l" t="t" r="r" b="b"/>
            <a:pathLst>
              <a:path w="3380258" h="3023794" extrusionOk="0">
                <a:moveTo>
                  <a:pt x="0" y="0"/>
                </a:moveTo>
                <a:lnTo>
                  <a:pt x="3380257" y="0"/>
                </a:lnTo>
                <a:lnTo>
                  <a:pt x="3380257" y="3023794"/>
                </a:lnTo>
                <a:lnTo>
                  <a:pt x="0" y="302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2;p15">
            <a:extLst>
              <a:ext uri="{FF2B5EF4-FFF2-40B4-BE49-F238E27FC236}">
                <a16:creationId xmlns:a16="http://schemas.microsoft.com/office/drawing/2014/main" id="{22597483-DD13-5B07-720A-F4797BE98831}"/>
              </a:ext>
            </a:extLst>
          </p:cNvPr>
          <p:cNvSpPr/>
          <p:nvPr/>
        </p:nvSpPr>
        <p:spPr>
          <a:xfrm>
            <a:off x="12725738" y="2808196"/>
            <a:ext cx="4922182" cy="1014001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BE49302E-0BEB-7345-0795-CE8B4F988B6C}"/>
              </a:ext>
            </a:extLst>
          </p:cNvPr>
          <p:cNvSpPr txBox="1"/>
          <p:nvPr/>
        </p:nvSpPr>
        <p:spPr>
          <a:xfrm>
            <a:off x="12753992" y="2871553"/>
            <a:ext cx="478724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LEARN FAST &amp; RETAIN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FOR A LONG TIME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39;p15">
            <a:extLst>
              <a:ext uri="{FF2B5EF4-FFF2-40B4-BE49-F238E27FC236}">
                <a16:creationId xmlns:a16="http://schemas.microsoft.com/office/drawing/2014/main" id="{8451B010-E3EA-5E24-66C8-DADC40530595}"/>
              </a:ext>
            </a:extLst>
          </p:cNvPr>
          <p:cNvSpPr txBox="1"/>
          <p:nvPr/>
        </p:nvSpPr>
        <p:spPr>
          <a:xfrm>
            <a:off x="10896059" y="1995982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04</a:t>
            </a:r>
            <a:r>
              <a:rPr lang="en-US" sz="12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132;p15">
            <a:extLst>
              <a:ext uri="{FF2B5EF4-FFF2-40B4-BE49-F238E27FC236}">
                <a16:creationId xmlns:a16="http://schemas.microsoft.com/office/drawing/2014/main" id="{A37EC45E-2C69-CE4F-3A09-BDB567D3EF72}"/>
              </a:ext>
            </a:extLst>
          </p:cNvPr>
          <p:cNvSpPr/>
          <p:nvPr/>
        </p:nvSpPr>
        <p:spPr>
          <a:xfrm>
            <a:off x="8754391" y="4394869"/>
            <a:ext cx="4788568" cy="603586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33;p15">
            <a:extLst>
              <a:ext uri="{FF2B5EF4-FFF2-40B4-BE49-F238E27FC236}">
                <a16:creationId xmlns:a16="http://schemas.microsoft.com/office/drawing/2014/main" id="{C9018B38-2CA2-884F-B9E7-9E2CAFB0E3FB}"/>
              </a:ext>
            </a:extLst>
          </p:cNvPr>
          <p:cNvSpPr txBox="1"/>
          <p:nvPr/>
        </p:nvSpPr>
        <p:spPr>
          <a:xfrm>
            <a:off x="9059252" y="4488603"/>
            <a:ext cx="41138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CONCLUSION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39;p15">
            <a:extLst>
              <a:ext uri="{FF2B5EF4-FFF2-40B4-BE49-F238E27FC236}">
                <a16:creationId xmlns:a16="http://schemas.microsoft.com/office/drawing/2014/main" id="{6F992C09-E4E4-E8D3-523E-212B16FFD6A9}"/>
              </a:ext>
            </a:extLst>
          </p:cNvPr>
          <p:cNvSpPr txBox="1"/>
          <p:nvPr/>
        </p:nvSpPr>
        <p:spPr>
          <a:xfrm>
            <a:off x="6700538" y="3465401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05</a:t>
            </a:r>
            <a:r>
              <a:rPr lang="en-US" sz="12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10673189" y="3864610"/>
            <a:ext cx="11105510" cy="11767428"/>
          </a:xfrm>
          <a:custGeom>
            <a:avLst/>
            <a:gdLst/>
            <a:ahLst/>
            <a:cxnLst/>
            <a:rect l="l" t="t" r="r" b="b"/>
            <a:pathLst>
              <a:path w="11105510" h="11767428" extrusionOk="0">
                <a:moveTo>
                  <a:pt x="0" y="0"/>
                </a:moveTo>
                <a:lnTo>
                  <a:pt x="11105511" y="0"/>
                </a:lnTo>
                <a:lnTo>
                  <a:pt x="11105511" y="11767428"/>
                </a:lnTo>
                <a:lnTo>
                  <a:pt x="0" y="11767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16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p16"/>
          <p:cNvSpPr/>
          <p:nvPr/>
        </p:nvSpPr>
        <p:spPr>
          <a:xfrm>
            <a:off x="-5011986" y="2928388"/>
            <a:ext cx="6760724" cy="7358612"/>
          </a:xfrm>
          <a:custGeom>
            <a:avLst/>
            <a:gdLst/>
            <a:ahLst/>
            <a:cxnLst/>
            <a:rect l="l" t="t" r="r" b="b"/>
            <a:pathLst>
              <a:path w="6760724" h="7358612" extrusionOk="0">
                <a:moveTo>
                  <a:pt x="0" y="0"/>
                </a:moveTo>
                <a:lnTo>
                  <a:pt x="6760724" y="0"/>
                </a:lnTo>
                <a:lnTo>
                  <a:pt x="6760724" y="7358612"/>
                </a:lnTo>
                <a:lnTo>
                  <a:pt x="0" y="7358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/>
          <p:nvPr/>
        </p:nvSpPr>
        <p:spPr>
          <a:xfrm rot="2084961">
            <a:off x="16858683" y="231764"/>
            <a:ext cx="2151274" cy="2057400"/>
          </a:xfrm>
          <a:custGeom>
            <a:avLst/>
            <a:gdLst/>
            <a:ahLst/>
            <a:cxnLst/>
            <a:rect l="l" t="t" r="r" b="b"/>
            <a:pathLst>
              <a:path w="2151274" h="2057400" extrusionOk="0">
                <a:moveTo>
                  <a:pt x="0" y="0"/>
                </a:moveTo>
                <a:lnTo>
                  <a:pt x="2151273" y="0"/>
                </a:lnTo>
                <a:lnTo>
                  <a:pt x="21512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" name="Google Shape;150;p16"/>
          <p:cNvSpPr/>
          <p:nvPr/>
        </p:nvSpPr>
        <p:spPr>
          <a:xfrm>
            <a:off x="0" y="-1026131"/>
            <a:ext cx="19963913" cy="13300957"/>
          </a:xfrm>
          <a:custGeom>
            <a:avLst/>
            <a:gdLst/>
            <a:ahLst/>
            <a:cxnLst/>
            <a:rect l="l" t="t" r="r" b="b"/>
            <a:pathLst>
              <a:path w="19963913" h="13300957" extrusionOk="0">
                <a:moveTo>
                  <a:pt x="0" y="0"/>
                </a:moveTo>
                <a:lnTo>
                  <a:pt x="19963913" y="0"/>
                </a:lnTo>
                <a:lnTo>
                  <a:pt x="19963913" y="13300957"/>
                </a:lnTo>
                <a:lnTo>
                  <a:pt x="0" y="13300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6"/>
          <p:cNvSpPr/>
          <p:nvPr/>
        </p:nvSpPr>
        <p:spPr>
          <a:xfrm>
            <a:off x="317532" y="2331576"/>
            <a:ext cx="3062235" cy="3066067"/>
          </a:xfrm>
          <a:custGeom>
            <a:avLst/>
            <a:gdLst/>
            <a:ahLst/>
            <a:cxnLst/>
            <a:rect l="l" t="t" r="r" b="b"/>
            <a:pathLst>
              <a:path w="3062235" h="3066067" extrusionOk="0">
                <a:moveTo>
                  <a:pt x="0" y="0"/>
                </a:moveTo>
                <a:lnTo>
                  <a:pt x="3062235" y="0"/>
                </a:lnTo>
                <a:lnTo>
                  <a:pt x="3062235" y="3066068"/>
                </a:lnTo>
                <a:lnTo>
                  <a:pt x="0" y="306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6"/>
          <p:cNvSpPr txBox="1"/>
          <p:nvPr/>
        </p:nvSpPr>
        <p:spPr>
          <a:xfrm>
            <a:off x="3049677" y="2333253"/>
            <a:ext cx="1211355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INTRODUCTION</a:t>
            </a:r>
            <a:endParaRPr sz="100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606360" y="4320956"/>
            <a:ext cx="10799700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earning fast is not just a skill. It's a necessity. 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6"/>
          <p:cNvSpPr/>
          <p:nvPr/>
        </p:nvSpPr>
        <p:spPr>
          <a:xfrm rot="377009">
            <a:off x="9651408" y="6847621"/>
            <a:ext cx="1636097" cy="1463563"/>
          </a:xfrm>
          <a:custGeom>
            <a:avLst/>
            <a:gdLst/>
            <a:ahLst/>
            <a:cxnLst/>
            <a:rect l="l" t="t" r="r" b="b"/>
            <a:pathLst>
              <a:path w="1636097" h="1463563" extrusionOk="0">
                <a:moveTo>
                  <a:pt x="0" y="0"/>
                </a:moveTo>
                <a:lnTo>
                  <a:pt x="1636097" y="0"/>
                </a:lnTo>
                <a:lnTo>
                  <a:pt x="1636097" y="1463563"/>
                </a:lnTo>
                <a:lnTo>
                  <a:pt x="0" y="1463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6"/>
          <p:cNvSpPr/>
          <p:nvPr/>
        </p:nvSpPr>
        <p:spPr>
          <a:xfrm rot="377009">
            <a:off x="-143467" y="219548"/>
            <a:ext cx="1809079" cy="1618303"/>
          </a:xfrm>
          <a:custGeom>
            <a:avLst/>
            <a:gdLst/>
            <a:ahLst/>
            <a:cxnLst/>
            <a:rect l="l" t="t" r="r" b="b"/>
            <a:pathLst>
              <a:path w="1809079" h="1618303" extrusionOk="0">
                <a:moveTo>
                  <a:pt x="0" y="0"/>
                </a:moveTo>
                <a:lnTo>
                  <a:pt x="1809079" y="0"/>
                </a:lnTo>
                <a:lnTo>
                  <a:pt x="1809079" y="1618304"/>
                </a:lnTo>
                <a:lnTo>
                  <a:pt x="0" y="1618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6"/>
          <p:cNvSpPr/>
          <p:nvPr/>
        </p:nvSpPr>
        <p:spPr>
          <a:xfrm rot="-448914">
            <a:off x="10554201" y="-526152"/>
            <a:ext cx="3767114" cy="1547942"/>
          </a:xfrm>
          <a:custGeom>
            <a:avLst/>
            <a:gdLst/>
            <a:ahLst/>
            <a:cxnLst/>
            <a:rect l="l" t="t" r="r" b="b"/>
            <a:pathLst>
              <a:path w="3767114" h="1547942" extrusionOk="0">
                <a:moveTo>
                  <a:pt x="0" y="0"/>
                </a:moveTo>
                <a:lnTo>
                  <a:pt x="3767114" y="0"/>
                </a:lnTo>
                <a:lnTo>
                  <a:pt x="3767114" y="1547942"/>
                </a:lnTo>
                <a:lnTo>
                  <a:pt x="0" y="1547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62" name="Google Shape;162;p17"/>
          <p:cNvSpPr/>
          <p:nvPr/>
        </p:nvSpPr>
        <p:spPr>
          <a:xfrm>
            <a:off x="-1435013" y="1943100"/>
            <a:ext cx="11729981" cy="11685994"/>
          </a:xfrm>
          <a:custGeom>
            <a:avLst/>
            <a:gdLst/>
            <a:ahLst/>
            <a:cxnLst/>
            <a:rect l="l" t="t" r="r" b="b"/>
            <a:pathLst>
              <a:path w="11729981" h="11685994" extrusionOk="0">
                <a:moveTo>
                  <a:pt x="0" y="0"/>
                </a:moveTo>
                <a:lnTo>
                  <a:pt x="11729981" y="0"/>
                </a:lnTo>
                <a:lnTo>
                  <a:pt x="11729981" y="11685994"/>
                </a:lnTo>
                <a:lnTo>
                  <a:pt x="0" y="11685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7"/>
          <p:cNvSpPr/>
          <p:nvPr/>
        </p:nvSpPr>
        <p:spPr>
          <a:xfrm>
            <a:off x="-817469" y="1576668"/>
            <a:ext cx="13141138" cy="11384280"/>
          </a:xfrm>
          <a:custGeom>
            <a:avLst/>
            <a:gdLst/>
            <a:ahLst/>
            <a:cxnLst/>
            <a:rect l="l" t="t" r="r" b="b"/>
            <a:pathLst>
              <a:path w="13141138" h="11384280" extrusionOk="0">
                <a:moveTo>
                  <a:pt x="0" y="0"/>
                </a:moveTo>
                <a:lnTo>
                  <a:pt x="13141138" y="0"/>
                </a:lnTo>
                <a:lnTo>
                  <a:pt x="13141138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1334" t="-7027" r="-7826"/>
            </a:stretch>
          </a:blipFill>
          <a:ln>
            <a:noFill/>
          </a:ln>
        </p:spPr>
      </p:sp>
      <p:sp>
        <p:nvSpPr>
          <p:cNvPr id="164" name="Google Shape;164;p17"/>
          <p:cNvSpPr/>
          <p:nvPr/>
        </p:nvSpPr>
        <p:spPr>
          <a:xfrm rot="2542752">
            <a:off x="6373231" y="3925484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1" y="0"/>
                </a:lnTo>
                <a:lnTo>
                  <a:pt x="1049941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7"/>
          <p:cNvSpPr/>
          <p:nvPr/>
        </p:nvSpPr>
        <p:spPr>
          <a:xfrm rot="514150">
            <a:off x="4916953" y="3156894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8"/>
                </a:lnTo>
                <a:lnTo>
                  <a:pt x="0" y="1505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7"/>
          <p:cNvSpPr/>
          <p:nvPr/>
        </p:nvSpPr>
        <p:spPr>
          <a:xfrm rot="1498453">
            <a:off x="5531651" y="4915511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7"/>
          <p:cNvSpPr/>
          <p:nvPr/>
        </p:nvSpPr>
        <p:spPr>
          <a:xfrm>
            <a:off x="8641221" y="2547946"/>
            <a:ext cx="9646779" cy="1175857"/>
          </a:xfrm>
          <a:custGeom>
            <a:avLst/>
            <a:gdLst/>
            <a:ahLst/>
            <a:cxnLst/>
            <a:rect l="l" t="t" r="r" b="b"/>
            <a:pathLst>
              <a:path w="6578218" h="1175857" extrusionOk="0">
                <a:moveTo>
                  <a:pt x="0" y="0"/>
                </a:moveTo>
                <a:lnTo>
                  <a:pt x="6578219" y="0"/>
                </a:lnTo>
                <a:lnTo>
                  <a:pt x="6578219" y="1175856"/>
                </a:lnTo>
                <a:lnTo>
                  <a:pt x="0" y="1175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>
            <a:off x="15569431" y="8296973"/>
            <a:ext cx="3379738" cy="3580188"/>
          </a:xfrm>
          <a:custGeom>
            <a:avLst/>
            <a:gdLst/>
            <a:ahLst/>
            <a:cxnLst/>
            <a:rect l="l" t="t" r="r" b="b"/>
            <a:pathLst>
              <a:path w="3379738" h="3580188" extrusionOk="0">
                <a:moveTo>
                  <a:pt x="0" y="0"/>
                </a:moveTo>
                <a:lnTo>
                  <a:pt x="3379738" y="0"/>
                </a:lnTo>
                <a:lnTo>
                  <a:pt x="3379738" y="3580188"/>
                </a:lnTo>
                <a:lnTo>
                  <a:pt x="0" y="3580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17"/>
          <p:cNvSpPr txBox="1"/>
          <p:nvPr/>
        </p:nvSpPr>
        <p:spPr>
          <a:xfrm>
            <a:off x="8655540" y="2547946"/>
            <a:ext cx="9632460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LEARNING VS STUDY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78" name="Google Shape;178;p18"/>
          <p:cNvSpPr/>
          <p:nvPr/>
        </p:nvSpPr>
        <p:spPr>
          <a:xfrm flipH="1">
            <a:off x="15073449" y="4347273"/>
            <a:ext cx="6429102" cy="8335950"/>
          </a:xfrm>
          <a:custGeom>
            <a:avLst/>
            <a:gdLst/>
            <a:ahLst/>
            <a:cxnLst/>
            <a:rect l="l" t="t" r="r" b="b"/>
            <a:pathLst>
              <a:path w="6429102" h="8335950" extrusionOk="0">
                <a:moveTo>
                  <a:pt x="6429102" y="0"/>
                </a:moveTo>
                <a:lnTo>
                  <a:pt x="0" y="0"/>
                </a:lnTo>
                <a:lnTo>
                  <a:pt x="0" y="8335950"/>
                </a:lnTo>
                <a:lnTo>
                  <a:pt x="6429102" y="8335950"/>
                </a:lnTo>
                <a:lnTo>
                  <a:pt x="64291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8"/>
          <p:cNvSpPr/>
          <p:nvPr/>
        </p:nvSpPr>
        <p:spPr>
          <a:xfrm>
            <a:off x="11348898" y="10908503"/>
            <a:ext cx="10504009" cy="5265135"/>
          </a:xfrm>
          <a:custGeom>
            <a:avLst/>
            <a:gdLst/>
            <a:ahLst/>
            <a:cxnLst/>
            <a:rect l="l" t="t" r="r" b="b"/>
            <a:pathLst>
              <a:path w="10504009" h="5265135" extrusionOk="0">
                <a:moveTo>
                  <a:pt x="0" y="0"/>
                </a:moveTo>
                <a:lnTo>
                  <a:pt x="10504009" y="0"/>
                </a:lnTo>
                <a:lnTo>
                  <a:pt x="10504009" y="5265135"/>
                </a:lnTo>
                <a:lnTo>
                  <a:pt x="0" y="52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18"/>
          <p:cNvSpPr/>
          <p:nvPr/>
        </p:nvSpPr>
        <p:spPr>
          <a:xfrm>
            <a:off x="-294381" y="8725940"/>
            <a:ext cx="2160068" cy="1806356"/>
          </a:xfrm>
          <a:custGeom>
            <a:avLst/>
            <a:gdLst/>
            <a:ahLst/>
            <a:cxnLst/>
            <a:rect l="l" t="t" r="r" b="b"/>
            <a:pathLst>
              <a:path w="2160068" h="1806356" extrusionOk="0">
                <a:moveTo>
                  <a:pt x="0" y="0"/>
                </a:moveTo>
                <a:lnTo>
                  <a:pt x="2160067" y="0"/>
                </a:lnTo>
                <a:lnTo>
                  <a:pt x="2160067" y="1806356"/>
                </a:lnTo>
                <a:lnTo>
                  <a:pt x="0" y="180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18"/>
          <p:cNvSpPr/>
          <p:nvPr/>
        </p:nvSpPr>
        <p:spPr>
          <a:xfrm>
            <a:off x="15768789" y="-1867357"/>
            <a:ext cx="800650" cy="3284720"/>
          </a:xfrm>
          <a:custGeom>
            <a:avLst/>
            <a:gdLst/>
            <a:ahLst/>
            <a:cxnLst/>
            <a:rect l="l" t="t" r="r" b="b"/>
            <a:pathLst>
              <a:path w="800650" h="3284720" extrusionOk="0">
                <a:moveTo>
                  <a:pt x="0" y="0"/>
                </a:moveTo>
                <a:lnTo>
                  <a:pt x="800650" y="0"/>
                </a:lnTo>
                <a:lnTo>
                  <a:pt x="800650" y="3284720"/>
                </a:lnTo>
                <a:lnTo>
                  <a:pt x="0" y="3284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8"/>
          <p:cNvSpPr txBox="1"/>
          <p:nvPr/>
        </p:nvSpPr>
        <p:spPr>
          <a:xfrm>
            <a:off x="2569872" y="660546"/>
            <a:ext cx="4584125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Pompiere"/>
              </a:rPr>
              <a:t>LEARNING</a:t>
            </a:r>
            <a:endParaRPr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589074" y="2631352"/>
            <a:ext cx="6405481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Learning refers to the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gaining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of knowledge or skills or being taught or experiencing something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18"/>
          <p:cNvSpPr/>
          <p:nvPr/>
        </p:nvSpPr>
        <p:spPr>
          <a:xfrm rot="993198">
            <a:off x="17630341" y="-1771"/>
            <a:ext cx="682447" cy="712231"/>
          </a:xfrm>
          <a:custGeom>
            <a:avLst/>
            <a:gdLst/>
            <a:ahLst/>
            <a:cxnLst/>
            <a:rect l="l" t="t" r="r" b="b"/>
            <a:pathLst>
              <a:path w="682447" h="712231" extrusionOk="0">
                <a:moveTo>
                  <a:pt x="0" y="0"/>
                </a:moveTo>
                <a:lnTo>
                  <a:pt x="682446" y="0"/>
                </a:lnTo>
                <a:lnTo>
                  <a:pt x="682446" y="712231"/>
                </a:lnTo>
                <a:lnTo>
                  <a:pt x="0" y="712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8"/>
          <p:cNvSpPr/>
          <p:nvPr/>
        </p:nvSpPr>
        <p:spPr>
          <a:xfrm rot="-1035404">
            <a:off x="16605943" y="-107954"/>
            <a:ext cx="937562" cy="978480"/>
          </a:xfrm>
          <a:custGeom>
            <a:avLst/>
            <a:gdLst/>
            <a:ahLst/>
            <a:cxnLst/>
            <a:rect l="l" t="t" r="r" b="b"/>
            <a:pathLst>
              <a:path w="937562" h="978480" extrusionOk="0">
                <a:moveTo>
                  <a:pt x="0" y="0"/>
                </a:moveTo>
                <a:lnTo>
                  <a:pt x="937562" y="0"/>
                </a:lnTo>
                <a:lnTo>
                  <a:pt x="937562" y="978480"/>
                </a:lnTo>
                <a:lnTo>
                  <a:pt x="0" y="978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8"/>
          <p:cNvSpPr/>
          <p:nvPr/>
        </p:nvSpPr>
        <p:spPr>
          <a:xfrm rot="-51101">
            <a:off x="17388789" y="860664"/>
            <a:ext cx="516104" cy="538628"/>
          </a:xfrm>
          <a:custGeom>
            <a:avLst/>
            <a:gdLst/>
            <a:ahLst/>
            <a:cxnLst/>
            <a:rect l="l" t="t" r="r" b="b"/>
            <a:pathLst>
              <a:path w="516104" h="538628" extrusionOk="0">
                <a:moveTo>
                  <a:pt x="0" y="0"/>
                </a:moveTo>
                <a:lnTo>
                  <a:pt x="516103" y="0"/>
                </a:lnTo>
                <a:lnTo>
                  <a:pt x="516103" y="538628"/>
                </a:lnTo>
                <a:lnTo>
                  <a:pt x="0" y="538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85;p18">
            <a:extLst>
              <a:ext uri="{FF2B5EF4-FFF2-40B4-BE49-F238E27FC236}">
                <a16:creationId xmlns:a16="http://schemas.microsoft.com/office/drawing/2014/main" id="{A1F6A8C0-0BB4-AF9A-CE0C-2C7831E52B94}"/>
              </a:ext>
            </a:extLst>
          </p:cNvPr>
          <p:cNvSpPr txBox="1"/>
          <p:nvPr/>
        </p:nvSpPr>
        <p:spPr>
          <a:xfrm>
            <a:off x="9882818" y="557308"/>
            <a:ext cx="4584125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Pompiere"/>
              </a:rPr>
              <a:t>STUDY</a:t>
            </a:r>
            <a:endParaRPr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8AFBFD64-FE3D-8558-28D8-8DBC9DB98F54}"/>
              </a:ext>
            </a:extLst>
          </p:cNvPr>
          <p:cNvSpPr/>
          <p:nvPr/>
        </p:nvSpPr>
        <p:spPr>
          <a:xfrm>
            <a:off x="8383274" y="-202992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77587744-7D21-0B70-0B11-DA69FA04036E}"/>
              </a:ext>
            </a:extLst>
          </p:cNvPr>
          <p:cNvSpPr/>
          <p:nvPr/>
        </p:nvSpPr>
        <p:spPr>
          <a:xfrm>
            <a:off x="8383274" y="150255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1F5CF5C8-3724-B006-3CB6-86974D44C2BF}"/>
              </a:ext>
            </a:extLst>
          </p:cNvPr>
          <p:cNvSpPr/>
          <p:nvPr/>
        </p:nvSpPr>
        <p:spPr>
          <a:xfrm>
            <a:off x="8383274" y="3055956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DE1A83E7-E29F-F14F-DFCF-3FE501F64B2D}"/>
              </a:ext>
            </a:extLst>
          </p:cNvPr>
          <p:cNvSpPr/>
          <p:nvPr/>
        </p:nvSpPr>
        <p:spPr>
          <a:xfrm>
            <a:off x="8383274" y="4667082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DA52D486-2D26-CA04-FBFD-B28C2D7C3C42}"/>
              </a:ext>
            </a:extLst>
          </p:cNvPr>
          <p:cNvSpPr/>
          <p:nvPr/>
        </p:nvSpPr>
        <p:spPr>
          <a:xfrm>
            <a:off x="8383274" y="6412989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5EAA2235-9958-CB34-23B5-E9449EF2DD1E}"/>
              </a:ext>
            </a:extLst>
          </p:cNvPr>
          <p:cNvSpPr/>
          <p:nvPr/>
        </p:nvSpPr>
        <p:spPr>
          <a:xfrm>
            <a:off x="8383274" y="8187709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14C13914-4DD4-6ED4-531D-EBAE3587B74D}"/>
              </a:ext>
            </a:extLst>
          </p:cNvPr>
          <p:cNvSpPr/>
          <p:nvPr/>
        </p:nvSpPr>
        <p:spPr>
          <a:xfrm rot="16200000">
            <a:off x="1808747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AD72C845-CAB5-7AE1-66D7-486022A9C579}"/>
              </a:ext>
            </a:extLst>
          </p:cNvPr>
          <p:cNvSpPr/>
          <p:nvPr/>
        </p:nvSpPr>
        <p:spPr>
          <a:xfrm rot="16200000">
            <a:off x="3745129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F0616758-ACD6-D6F7-8F49-95153164A280}"/>
              </a:ext>
            </a:extLst>
          </p:cNvPr>
          <p:cNvSpPr/>
          <p:nvPr/>
        </p:nvSpPr>
        <p:spPr>
          <a:xfrm rot="16200000">
            <a:off x="5611665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2329387A-CFE2-ABBD-F02C-CD7DA4036209}"/>
              </a:ext>
            </a:extLst>
          </p:cNvPr>
          <p:cNvSpPr/>
          <p:nvPr/>
        </p:nvSpPr>
        <p:spPr>
          <a:xfrm rot="16200000">
            <a:off x="7396395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:a16="http://schemas.microsoft.com/office/drawing/2014/main" id="{2BC814DA-2557-2C08-0CDD-A0780062DAFC}"/>
              </a:ext>
            </a:extLst>
          </p:cNvPr>
          <p:cNvSpPr/>
          <p:nvPr/>
        </p:nvSpPr>
        <p:spPr>
          <a:xfrm rot="16200000">
            <a:off x="9370154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E67070FE-D23E-A8FE-2DDD-9C5576F5811F}"/>
              </a:ext>
            </a:extLst>
          </p:cNvPr>
          <p:cNvSpPr/>
          <p:nvPr/>
        </p:nvSpPr>
        <p:spPr>
          <a:xfrm rot="16200000">
            <a:off x="11154883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74015336-D040-605F-0EA3-7B1893BEE08A}"/>
              </a:ext>
            </a:extLst>
          </p:cNvPr>
          <p:cNvSpPr/>
          <p:nvPr/>
        </p:nvSpPr>
        <p:spPr>
          <a:xfrm rot="16200000">
            <a:off x="12924612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E24590E6-01FC-61B4-F6EB-B8E2955A4BB5}"/>
              </a:ext>
            </a:extLst>
          </p:cNvPr>
          <p:cNvSpPr/>
          <p:nvPr/>
        </p:nvSpPr>
        <p:spPr>
          <a:xfrm rot="16200000">
            <a:off x="14706227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89;p18">
            <a:extLst>
              <a:ext uri="{FF2B5EF4-FFF2-40B4-BE49-F238E27FC236}">
                <a16:creationId xmlns:a16="http://schemas.microsoft.com/office/drawing/2014/main" id="{1974E42E-1503-EC2D-0ACA-6A083C5DD517}"/>
              </a:ext>
            </a:extLst>
          </p:cNvPr>
          <p:cNvSpPr txBox="1"/>
          <p:nvPr/>
        </p:nvSpPr>
        <p:spPr>
          <a:xfrm>
            <a:off x="9144000" y="2787896"/>
            <a:ext cx="6405481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Studying refers to the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process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of learning and finding information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189;p18">
            <a:extLst>
              <a:ext uri="{FF2B5EF4-FFF2-40B4-BE49-F238E27FC236}">
                <a16:creationId xmlns:a16="http://schemas.microsoft.com/office/drawing/2014/main" id="{1DBBB439-75DC-4C75-66E5-D8342E833C59}"/>
              </a:ext>
            </a:extLst>
          </p:cNvPr>
          <p:cNvSpPr txBox="1"/>
          <p:nvPr/>
        </p:nvSpPr>
        <p:spPr>
          <a:xfrm>
            <a:off x="1589074" y="482918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89;p18">
            <a:extLst>
              <a:ext uri="{FF2B5EF4-FFF2-40B4-BE49-F238E27FC236}">
                <a16:creationId xmlns:a16="http://schemas.microsoft.com/office/drawing/2014/main" id="{6DE58B53-2490-B066-C39B-EDF6A5B7607A}"/>
              </a:ext>
            </a:extLst>
          </p:cNvPr>
          <p:cNvSpPr txBox="1"/>
          <p:nvPr/>
        </p:nvSpPr>
        <p:spPr>
          <a:xfrm>
            <a:off x="9175350" y="482918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189;p18">
            <a:extLst>
              <a:ext uri="{FF2B5EF4-FFF2-40B4-BE49-F238E27FC236}">
                <a16:creationId xmlns:a16="http://schemas.microsoft.com/office/drawing/2014/main" id="{4F48F60E-FEAA-9C78-9D78-4A0EEF0EAB51}"/>
              </a:ext>
            </a:extLst>
          </p:cNvPr>
          <p:cNvSpPr txBox="1"/>
          <p:nvPr/>
        </p:nvSpPr>
        <p:spPr>
          <a:xfrm>
            <a:off x="1589074" y="5914481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through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189;p18">
            <a:extLst>
              <a:ext uri="{FF2B5EF4-FFF2-40B4-BE49-F238E27FC236}">
                <a16:creationId xmlns:a16="http://schemas.microsoft.com/office/drawing/2014/main" id="{7094DDA5-24C1-A34D-5CC4-631A8EBDB0F8}"/>
              </a:ext>
            </a:extLst>
          </p:cNvPr>
          <p:cNvSpPr txBox="1"/>
          <p:nvPr/>
        </p:nvSpPr>
        <p:spPr>
          <a:xfrm>
            <a:off x="9175350" y="5914481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through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189;p18">
            <a:extLst>
              <a:ext uri="{FF2B5EF4-FFF2-40B4-BE49-F238E27FC236}">
                <a16:creationId xmlns:a16="http://schemas.microsoft.com/office/drawing/2014/main" id="{19908253-74E5-D2FE-9C86-0C5DF1C0A464}"/>
              </a:ext>
            </a:extLst>
          </p:cNvPr>
          <p:cNvSpPr txBox="1"/>
          <p:nvPr/>
        </p:nvSpPr>
        <p:spPr>
          <a:xfrm>
            <a:off x="1589074" y="711259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hands-on experience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9;p18">
            <a:extLst>
              <a:ext uri="{FF2B5EF4-FFF2-40B4-BE49-F238E27FC236}">
                <a16:creationId xmlns:a16="http://schemas.microsoft.com/office/drawing/2014/main" id="{69F4253F-3AD9-A609-DD00-BCDBEC7B6F37}"/>
              </a:ext>
            </a:extLst>
          </p:cNvPr>
          <p:cNvSpPr txBox="1"/>
          <p:nvPr/>
        </p:nvSpPr>
        <p:spPr>
          <a:xfrm>
            <a:off x="9175349" y="7112592"/>
            <a:ext cx="6955605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directly provide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experience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24" name="Google Shape;224;p20"/>
          <p:cNvSpPr/>
          <p:nvPr/>
        </p:nvSpPr>
        <p:spPr>
          <a:xfrm rot="10800000">
            <a:off x="12797536" y="-1163339"/>
            <a:ext cx="6429102" cy="8335950"/>
          </a:xfrm>
          <a:custGeom>
            <a:avLst/>
            <a:gdLst/>
            <a:ahLst/>
            <a:cxnLst/>
            <a:rect l="l" t="t" r="r" b="b"/>
            <a:pathLst>
              <a:path w="6429102" h="8335950" extrusionOk="0">
                <a:moveTo>
                  <a:pt x="6429102" y="8335950"/>
                </a:moveTo>
                <a:lnTo>
                  <a:pt x="0" y="8335950"/>
                </a:lnTo>
                <a:lnTo>
                  <a:pt x="0" y="0"/>
                </a:lnTo>
                <a:lnTo>
                  <a:pt x="6429102" y="0"/>
                </a:lnTo>
                <a:lnTo>
                  <a:pt x="6429102" y="83359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20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20"/>
          <p:cNvSpPr txBox="1"/>
          <p:nvPr/>
        </p:nvSpPr>
        <p:spPr>
          <a:xfrm>
            <a:off x="3881878" y="2677744"/>
            <a:ext cx="1021128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WHY LEARN FAST?</a:t>
            </a:r>
          </a:p>
        </p:txBody>
      </p:sp>
      <p:sp>
        <p:nvSpPr>
          <p:cNvPr id="228" name="Google Shape;228;p20"/>
          <p:cNvSpPr/>
          <p:nvPr/>
        </p:nvSpPr>
        <p:spPr>
          <a:xfrm>
            <a:off x="-3635082" y="6960827"/>
            <a:ext cx="11560072" cy="3720241"/>
          </a:xfrm>
          <a:custGeom>
            <a:avLst/>
            <a:gdLst/>
            <a:ahLst/>
            <a:cxnLst/>
            <a:rect l="l" t="t" r="r" b="b"/>
            <a:pathLst>
              <a:path w="11560072" h="3720241" extrusionOk="0">
                <a:moveTo>
                  <a:pt x="0" y="0"/>
                </a:moveTo>
                <a:lnTo>
                  <a:pt x="11560072" y="0"/>
                </a:lnTo>
                <a:lnTo>
                  <a:pt x="11560072" y="3720242"/>
                </a:lnTo>
                <a:lnTo>
                  <a:pt x="0" y="3720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20"/>
          <p:cNvSpPr/>
          <p:nvPr/>
        </p:nvSpPr>
        <p:spPr>
          <a:xfrm>
            <a:off x="-5027151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 extrusionOk="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0" name="Google Shape;230;p20"/>
          <p:cNvSpPr/>
          <p:nvPr/>
        </p:nvSpPr>
        <p:spPr>
          <a:xfrm>
            <a:off x="12316677" y="-632998"/>
            <a:ext cx="9885246" cy="11069762"/>
          </a:xfrm>
          <a:custGeom>
            <a:avLst/>
            <a:gdLst/>
            <a:ahLst/>
            <a:cxnLst/>
            <a:rect l="l" t="t" r="r" b="b"/>
            <a:pathLst>
              <a:path w="9885246" h="11069762" extrusionOk="0">
                <a:moveTo>
                  <a:pt x="0" y="0"/>
                </a:moveTo>
                <a:lnTo>
                  <a:pt x="9885246" y="0"/>
                </a:lnTo>
                <a:lnTo>
                  <a:pt x="9885246" y="11069761"/>
                </a:lnTo>
                <a:lnTo>
                  <a:pt x="0" y="11069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00000" t="-18990"/>
            </a:stretch>
          </a:blipFill>
          <a:ln>
            <a:noFill/>
          </a:ln>
        </p:spPr>
      </p:sp>
      <p:sp>
        <p:nvSpPr>
          <p:cNvPr id="231" name="Google Shape;231;p20"/>
          <p:cNvSpPr/>
          <p:nvPr/>
        </p:nvSpPr>
        <p:spPr>
          <a:xfrm rot="1113573">
            <a:off x="10788715" y="7495832"/>
            <a:ext cx="2244552" cy="929782"/>
          </a:xfrm>
          <a:custGeom>
            <a:avLst/>
            <a:gdLst/>
            <a:ahLst/>
            <a:cxnLst/>
            <a:rect l="l" t="t" r="r" b="b"/>
            <a:pathLst>
              <a:path w="2244552" h="929782" extrusionOk="0">
                <a:moveTo>
                  <a:pt x="0" y="0"/>
                </a:moveTo>
                <a:lnTo>
                  <a:pt x="2244552" y="0"/>
                </a:lnTo>
                <a:lnTo>
                  <a:pt x="2244552" y="929782"/>
                </a:lnTo>
                <a:lnTo>
                  <a:pt x="0" y="92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20"/>
          <p:cNvSpPr/>
          <p:nvPr/>
        </p:nvSpPr>
        <p:spPr>
          <a:xfrm rot="-1651557">
            <a:off x="1069462" y="453312"/>
            <a:ext cx="2132922" cy="698836"/>
          </a:xfrm>
          <a:custGeom>
            <a:avLst/>
            <a:gdLst/>
            <a:ahLst/>
            <a:cxnLst/>
            <a:rect l="l" t="t" r="r" b="b"/>
            <a:pathLst>
              <a:path w="2132922" h="698836" extrusionOk="0">
                <a:moveTo>
                  <a:pt x="0" y="0"/>
                </a:moveTo>
                <a:lnTo>
                  <a:pt x="2132922" y="0"/>
                </a:lnTo>
                <a:lnTo>
                  <a:pt x="2132922" y="698835"/>
                </a:lnTo>
                <a:lnTo>
                  <a:pt x="0" y="698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20"/>
          <p:cNvSpPr/>
          <p:nvPr/>
        </p:nvSpPr>
        <p:spPr>
          <a:xfrm rot="-986502">
            <a:off x="7290754" y="6122968"/>
            <a:ext cx="1268472" cy="1323833"/>
          </a:xfrm>
          <a:custGeom>
            <a:avLst/>
            <a:gdLst/>
            <a:ahLst/>
            <a:cxnLst/>
            <a:rect l="l" t="t" r="r" b="b"/>
            <a:pathLst>
              <a:path w="1268472" h="1323833" extrusionOk="0">
                <a:moveTo>
                  <a:pt x="0" y="0"/>
                </a:moveTo>
                <a:lnTo>
                  <a:pt x="1268473" y="0"/>
                </a:lnTo>
                <a:lnTo>
                  <a:pt x="1268473" y="1323832"/>
                </a:lnTo>
                <a:lnTo>
                  <a:pt x="0" y="13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20"/>
          <p:cNvSpPr/>
          <p:nvPr/>
        </p:nvSpPr>
        <p:spPr>
          <a:xfrm rot="1814571">
            <a:off x="10493566" y="8469806"/>
            <a:ext cx="2274007" cy="934410"/>
          </a:xfrm>
          <a:custGeom>
            <a:avLst/>
            <a:gdLst/>
            <a:ahLst/>
            <a:cxnLst/>
            <a:rect l="l" t="t" r="r" b="b"/>
            <a:pathLst>
              <a:path w="2274007" h="934410" extrusionOk="0">
                <a:moveTo>
                  <a:pt x="0" y="0"/>
                </a:moveTo>
                <a:lnTo>
                  <a:pt x="2274007" y="0"/>
                </a:lnTo>
                <a:lnTo>
                  <a:pt x="2274007" y="934410"/>
                </a:lnTo>
                <a:lnTo>
                  <a:pt x="0" y="934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20"/>
          <p:cNvSpPr/>
          <p:nvPr/>
        </p:nvSpPr>
        <p:spPr>
          <a:xfrm rot="737497">
            <a:off x="10898523" y="-709167"/>
            <a:ext cx="3380258" cy="3023794"/>
          </a:xfrm>
          <a:custGeom>
            <a:avLst/>
            <a:gdLst/>
            <a:ahLst/>
            <a:cxnLst/>
            <a:rect l="l" t="t" r="r" b="b"/>
            <a:pathLst>
              <a:path w="3380258" h="3023794" extrusionOk="0">
                <a:moveTo>
                  <a:pt x="0" y="0"/>
                </a:moveTo>
                <a:lnTo>
                  <a:pt x="3380258" y="0"/>
                </a:lnTo>
                <a:lnTo>
                  <a:pt x="3380258" y="3023794"/>
                </a:lnTo>
                <a:lnTo>
                  <a:pt x="0" y="302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20"/>
          <p:cNvSpPr/>
          <p:nvPr/>
        </p:nvSpPr>
        <p:spPr>
          <a:xfrm>
            <a:off x="15824082" y="6594650"/>
            <a:ext cx="3059056" cy="3113543"/>
          </a:xfrm>
          <a:custGeom>
            <a:avLst/>
            <a:gdLst/>
            <a:ahLst/>
            <a:cxnLst/>
            <a:rect l="l" t="t" r="r" b="b"/>
            <a:pathLst>
              <a:path w="3059056" h="3113543" extrusionOk="0">
                <a:moveTo>
                  <a:pt x="0" y="0"/>
                </a:moveTo>
                <a:lnTo>
                  <a:pt x="3059056" y="0"/>
                </a:lnTo>
                <a:lnTo>
                  <a:pt x="3059056" y="3113543"/>
                </a:lnTo>
                <a:lnTo>
                  <a:pt x="0" y="3113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843064" y="2457459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332548" y="3791455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>
            <a:off x="-1087380" y="3205663"/>
            <a:ext cx="1297195" cy="4756381"/>
          </a:xfrm>
          <a:custGeom>
            <a:avLst/>
            <a:gdLst/>
            <a:ahLst/>
            <a:cxnLst/>
            <a:rect l="l" t="t" r="r" b="b"/>
            <a:pathLst>
              <a:path w="1297195" h="4756381" extrusionOk="0">
                <a:moveTo>
                  <a:pt x="0" y="0"/>
                </a:moveTo>
                <a:lnTo>
                  <a:pt x="1297195" y="0"/>
                </a:lnTo>
                <a:lnTo>
                  <a:pt x="1297195" y="4756381"/>
                </a:lnTo>
                <a:lnTo>
                  <a:pt x="0" y="475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637218"/>
            <a:ext cx="690797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The Importance of Swift Learning</a:t>
            </a:r>
            <a:endParaRPr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074395" y="3476996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Understanding the significance of rapid knowledge acquisition.</a:t>
            </a:r>
            <a:endParaRPr sz="3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" name="Google Shape;243;p21">
            <a:extLst>
              <a:ext uri="{FF2B5EF4-FFF2-40B4-BE49-F238E27FC236}">
                <a16:creationId xmlns:a16="http://schemas.microsoft.com/office/drawing/2014/main" id="{282C3F96-683E-5DBA-852F-4072C585882B}"/>
              </a:ext>
            </a:extLst>
          </p:cNvPr>
          <p:cNvCxnSpPr/>
          <p:nvPr/>
        </p:nvCxnSpPr>
        <p:spPr>
          <a:xfrm>
            <a:off x="332548" y="5760035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" name="Google Shape;251;p21">
            <a:extLst>
              <a:ext uri="{FF2B5EF4-FFF2-40B4-BE49-F238E27FC236}">
                <a16:creationId xmlns:a16="http://schemas.microsoft.com/office/drawing/2014/main" id="{D2BAC254-38E9-6B46-53C6-C7AD78097CF3}"/>
              </a:ext>
            </a:extLst>
          </p:cNvPr>
          <p:cNvSpPr txBox="1"/>
          <p:nvPr/>
        </p:nvSpPr>
        <p:spPr>
          <a:xfrm>
            <a:off x="1074395" y="5445576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Staying adaptable and thriving in dynamic environments.</a:t>
            </a:r>
            <a:endParaRPr sz="32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243;p21">
            <a:extLst>
              <a:ext uri="{FF2B5EF4-FFF2-40B4-BE49-F238E27FC236}">
                <a16:creationId xmlns:a16="http://schemas.microsoft.com/office/drawing/2014/main" id="{6FF25F89-CE1A-A723-2BB9-D153B926F755}"/>
              </a:ext>
            </a:extLst>
          </p:cNvPr>
          <p:cNvCxnSpPr/>
          <p:nvPr/>
        </p:nvCxnSpPr>
        <p:spPr>
          <a:xfrm>
            <a:off x="332548" y="7860319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251;p21">
            <a:extLst>
              <a:ext uri="{FF2B5EF4-FFF2-40B4-BE49-F238E27FC236}">
                <a16:creationId xmlns:a16="http://schemas.microsoft.com/office/drawing/2014/main" id="{0DB12D38-6D21-F1EB-CF48-29524E5B7C8A}"/>
              </a:ext>
            </a:extLst>
          </p:cNvPr>
          <p:cNvSpPr txBox="1"/>
          <p:nvPr/>
        </p:nvSpPr>
        <p:spPr>
          <a:xfrm>
            <a:off x="1074395" y="7545860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Personal and professional benefits of learning fast.</a:t>
            </a:r>
            <a:endParaRPr sz="3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8" name="Google Shape;268;p22"/>
          <p:cNvSpPr/>
          <p:nvPr/>
        </p:nvSpPr>
        <p:spPr>
          <a:xfrm rot="-10059">
            <a:off x="1362359" y="1035917"/>
            <a:ext cx="4939804" cy="4546757"/>
          </a:xfrm>
          <a:prstGeom prst="rect">
            <a:avLst/>
          </a:prstGeom>
          <a:solidFill>
            <a:srgbClr val="195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-2862797" y="-635752"/>
            <a:ext cx="5039112" cy="11167007"/>
          </a:xfrm>
          <a:custGeom>
            <a:avLst/>
            <a:gdLst/>
            <a:ahLst/>
            <a:cxnLst/>
            <a:rect l="l" t="t" r="r" b="b"/>
            <a:pathLst>
              <a:path w="5039112" h="11167007" extrusionOk="0">
                <a:moveTo>
                  <a:pt x="0" y="0"/>
                </a:moveTo>
                <a:lnTo>
                  <a:pt x="5039112" y="0"/>
                </a:lnTo>
                <a:lnTo>
                  <a:pt x="5039112" y="11167008"/>
                </a:lnTo>
                <a:lnTo>
                  <a:pt x="0" y="1116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0" name="Google Shape;270;p22"/>
          <p:cNvSpPr/>
          <p:nvPr/>
        </p:nvSpPr>
        <p:spPr>
          <a:xfrm rot="-10059">
            <a:off x="10148327" y="312609"/>
            <a:ext cx="1744913" cy="9270285"/>
          </a:xfrm>
          <a:prstGeom prst="rect">
            <a:avLst/>
          </a:prstGeom>
          <a:solidFill>
            <a:srgbClr val="F2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0" y="8923353"/>
            <a:ext cx="19865617" cy="3948291"/>
          </a:xfrm>
          <a:custGeom>
            <a:avLst/>
            <a:gdLst/>
            <a:ahLst/>
            <a:cxnLst/>
            <a:rect l="l" t="t" r="r" b="b"/>
            <a:pathLst>
              <a:path w="19865617" h="3948291" extrusionOk="0">
                <a:moveTo>
                  <a:pt x="0" y="0"/>
                </a:moveTo>
                <a:lnTo>
                  <a:pt x="19865617" y="0"/>
                </a:lnTo>
                <a:lnTo>
                  <a:pt x="19865617" y="3948292"/>
                </a:lnTo>
                <a:lnTo>
                  <a:pt x="0" y="3948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72" name="Google Shape;272;p22"/>
          <p:cNvPicPr preferRelativeResize="0"/>
          <p:nvPr/>
        </p:nvPicPr>
        <p:blipFill rotWithShape="1">
          <a:blip r:embed="rId6">
            <a:alphaModFix/>
          </a:blip>
          <a:srcRect t="872" b="29294"/>
          <a:stretch/>
        </p:blipFill>
        <p:spPr>
          <a:xfrm rot="-10059">
            <a:off x="1645707" y="817707"/>
            <a:ext cx="4404358" cy="4613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 rot="-10059">
            <a:off x="3838903" y="4131305"/>
            <a:ext cx="4939804" cy="5119779"/>
          </a:xfrm>
          <a:prstGeom prst="rect">
            <a:avLst/>
          </a:prstGeom>
          <a:solidFill>
            <a:srgbClr val="F053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7">
            <a:alphaModFix/>
          </a:blip>
          <a:srcRect l="17303" r="36025"/>
          <a:stretch/>
        </p:blipFill>
        <p:spPr>
          <a:xfrm rot="-10059">
            <a:off x="7199404" y="541033"/>
            <a:ext cx="4404358" cy="629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 rotWithShape="1">
          <a:blip r:embed="rId8">
            <a:alphaModFix/>
          </a:blip>
          <a:srcRect l="18177" r="18176"/>
          <a:stretch/>
        </p:blipFill>
        <p:spPr>
          <a:xfrm rot="-10059">
            <a:off x="4152238" y="4532261"/>
            <a:ext cx="4404358" cy="461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9">
            <a:alphaModFix/>
          </a:blip>
          <a:srcRect t="9175" b="9175"/>
          <a:stretch/>
        </p:blipFill>
        <p:spPr>
          <a:xfrm rot="-10059">
            <a:off x="9013399" y="6715422"/>
            <a:ext cx="5293825" cy="28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>
            <a:off x="16246627" y="7926825"/>
            <a:ext cx="1661538" cy="2264448"/>
          </a:xfrm>
          <a:custGeom>
            <a:avLst/>
            <a:gdLst/>
            <a:ahLst/>
            <a:cxnLst/>
            <a:rect l="l" t="t" r="r" b="b"/>
            <a:pathLst>
              <a:path w="1661538" h="2264448" extrusionOk="0">
                <a:moveTo>
                  <a:pt x="0" y="0"/>
                </a:moveTo>
                <a:lnTo>
                  <a:pt x="1661539" y="0"/>
                </a:lnTo>
                <a:lnTo>
                  <a:pt x="1661539" y="2264448"/>
                </a:lnTo>
                <a:lnTo>
                  <a:pt x="0" y="2264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22"/>
          <p:cNvSpPr/>
          <p:nvPr/>
        </p:nvSpPr>
        <p:spPr>
          <a:xfrm>
            <a:off x="2438293" y="534603"/>
            <a:ext cx="2819186" cy="503929"/>
          </a:xfrm>
          <a:custGeom>
            <a:avLst/>
            <a:gdLst/>
            <a:ahLst/>
            <a:cxnLst/>
            <a:rect l="l" t="t" r="r" b="b"/>
            <a:pathLst>
              <a:path w="2819186" h="503929" extrusionOk="0">
                <a:moveTo>
                  <a:pt x="0" y="0"/>
                </a:moveTo>
                <a:lnTo>
                  <a:pt x="2819185" y="0"/>
                </a:lnTo>
                <a:lnTo>
                  <a:pt x="2819185" y="503929"/>
                </a:lnTo>
                <a:lnTo>
                  <a:pt x="0" y="503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22"/>
          <p:cNvSpPr/>
          <p:nvPr/>
        </p:nvSpPr>
        <p:spPr>
          <a:xfrm rot="1116591">
            <a:off x="16365336" y="9940719"/>
            <a:ext cx="1403936" cy="250953"/>
          </a:xfrm>
          <a:custGeom>
            <a:avLst/>
            <a:gdLst/>
            <a:ahLst/>
            <a:cxnLst/>
            <a:rect l="l" t="t" r="r" b="b"/>
            <a:pathLst>
              <a:path w="1403936" h="250953" extrusionOk="0">
                <a:moveTo>
                  <a:pt x="0" y="0"/>
                </a:moveTo>
                <a:lnTo>
                  <a:pt x="1403936" y="0"/>
                </a:lnTo>
                <a:lnTo>
                  <a:pt x="1403936" y="250954"/>
                </a:lnTo>
                <a:lnTo>
                  <a:pt x="0" y="250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22"/>
          <p:cNvSpPr/>
          <p:nvPr/>
        </p:nvSpPr>
        <p:spPr>
          <a:xfrm rot="5400000">
            <a:off x="7316618" y="6613759"/>
            <a:ext cx="2493436" cy="445702"/>
          </a:xfrm>
          <a:custGeom>
            <a:avLst/>
            <a:gdLst/>
            <a:ahLst/>
            <a:cxnLst/>
            <a:rect l="l" t="t" r="r" b="b"/>
            <a:pathLst>
              <a:path w="2493436" h="445702" extrusionOk="0">
                <a:moveTo>
                  <a:pt x="0" y="0"/>
                </a:moveTo>
                <a:lnTo>
                  <a:pt x="2493436" y="0"/>
                </a:lnTo>
                <a:lnTo>
                  <a:pt x="2493436" y="445702"/>
                </a:lnTo>
                <a:lnTo>
                  <a:pt x="0" y="445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22"/>
          <p:cNvSpPr/>
          <p:nvPr/>
        </p:nvSpPr>
        <p:spPr>
          <a:xfrm rot="5400000">
            <a:off x="8811413" y="181622"/>
            <a:ext cx="1437248" cy="256908"/>
          </a:xfrm>
          <a:custGeom>
            <a:avLst/>
            <a:gdLst/>
            <a:ahLst/>
            <a:cxnLst/>
            <a:rect l="l" t="t" r="r" b="b"/>
            <a:pathLst>
              <a:path w="1437248" h="256908" extrusionOk="0">
                <a:moveTo>
                  <a:pt x="0" y="0"/>
                </a:moveTo>
                <a:lnTo>
                  <a:pt x="1437248" y="0"/>
                </a:lnTo>
                <a:lnTo>
                  <a:pt x="1437248" y="256908"/>
                </a:lnTo>
                <a:lnTo>
                  <a:pt x="0" y="256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2" name="Google Shape;282;p22"/>
          <p:cNvSpPr/>
          <p:nvPr/>
        </p:nvSpPr>
        <p:spPr>
          <a:xfrm flipH="1">
            <a:off x="10345433" y="3567809"/>
            <a:ext cx="2029579" cy="1575691"/>
          </a:xfrm>
          <a:custGeom>
            <a:avLst/>
            <a:gdLst/>
            <a:ahLst/>
            <a:cxnLst/>
            <a:rect l="l" t="t" r="r" b="b"/>
            <a:pathLst>
              <a:path w="2029579" h="1575691" extrusionOk="0">
                <a:moveTo>
                  <a:pt x="2029579" y="0"/>
                </a:moveTo>
                <a:lnTo>
                  <a:pt x="0" y="0"/>
                </a:lnTo>
                <a:lnTo>
                  <a:pt x="0" y="1575691"/>
                </a:lnTo>
                <a:lnTo>
                  <a:pt x="2029579" y="1575691"/>
                </a:lnTo>
                <a:lnTo>
                  <a:pt x="2029579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22"/>
          <p:cNvSpPr txBox="1"/>
          <p:nvPr/>
        </p:nvSpPr>
        <p:spPr>
          <a:xfrm>
            <a:off x="13427883" y="305415"/>
            <a:ext cx="4520219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dirty="0">
                <a:ln w="0"/>
                <a:solidFill>
                  <a:srgbClr val="C00000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HOW TO </a:t>
            </a:r>
            <a:r>
              <a:rPr lang="en-US" sz="7200" i="0" u="none" strike="noStrike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LEARN FAST </a:t>
            </a:r>
            <a:r>
              <a:rPr lang="en-US" sz="7200" i="0" u="none" strike="noStrike" dirty="0">
                <a:ln w="0"/>
                <a:solidFill>
                  <a:srgbClr val="C00000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&amp; </a:t>
            </a:r>
            <a:r>
              <a:rPr lang="en-US" sz="7200" i="0" u="none" strike="noStrike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RETAIN</a:t>
            </a:r>
            <a:r>
              <a:rPr lang="en-US" sz="7200" i="0" u="none" strike="noStrike" dirty="0">
                <a:ln w="0"/>
                <a:solidFill>
                  <a:srgbClr val="C00000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 FOR </a:t>
            </a:r>
            <a:r>
              <a:rPr lang="en-US" sz="7200" i="0" u="none" strike="noStrike" dirty="0">
                <a:ln w="0"/>
                <a:solidFill>
                  <a:schemeClr val="accent6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A LONG TIME</a:t>
            </a:r>
          </a:p>
        </p:txBody>
      </p:sp>
      <p:sp>
        <p:nvSpPr>
          <p:cNvPr id="284" name="Google Shape;284;p22"/>
          <p:cNvSpPr/>
          <p:nvPr/>
        </p:nvSpPr>
        <p:spPr>
          <a:xfrm rot="377009">
            <a:off x="135471" y="4911921"/>
            <a:ext cx="3006990" cy="2689889"/>
          </a:xfrm>
          <a:custGeom>
            <a:avLst/>
            <a:gdLst/>
            <a:ahLst/>
            <a:cxnLst/>
            <a:rect l="l" t="t" r="r" b="b"/>
            <a:pathLst>
              <a:path w="3006990" h="2689889" extrusionOk="0">
                <a:moveTo>
                  <a:pt x="0" y="0"/>
                </a:moveTo>
                <a:lnTo>
                  <a:pt x="3006991" y="0"/>
                </a:lnTo>
                <a:lnTo>
                  <a:pt x="3006991" y="2689890"/>
                </a:lnTo>
                <a:lnTo>
                  <a:pt x="0" y="268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5" name="Google Shape;285;p22"/>
          <p:cNvSpPr/>
          <p:nvPr/>
        </p:nvSpPr>
        <p:spPr>
          <a:xfrm rot="1867730">
            <a:off x="8319373" y="8135785"/>
            <a:ext cx="933627" cy="1575137"/>
          </a:xfrm>
          <a:custGeom>
            <a:avLst/>
            <a:gdLst/>
            <a:ahLst/>
            <a:cxnLst/>
            <a:rect l="l" t="t" r="r" b="b"/>
            <a:pathLst>
              <a:path w="933627" h="1575137" extrusionOk="0">
                <a:moveTo>
                  <a:pt x="0" y="0"/>
                </a:moveTo>
                <a:lnTo>
                  <a:pt x="933627" y="0"/>
                </a:lnTo>
                <a:lnTo>
                  <a:pt x="933627" y="1575137"/>
                </a:lnTo>
                <a:lnTo>
                  <a:pt x="0" y="1575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663171" y="1738671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881188" y="3503023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209042"/>
            <a:ext cx="690797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Strategies for Rapid Knowledge Acquisition</a:t>
            </a:r>
            <a:endParaRPr sz="4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623035" y="3188564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Active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Techniques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2" name="Google Shape;243;p21">
            <a:extLst>
              <a:ext uri="{FF2B5EF4-FFF2-40B4-BE49-F238E27FC236}">
                <a16:creationId xmlns:a16="http://schemas.microsoft.com/office/drawing/2014/main" id="{4CD4E55D-7228-D26D-E28A-7F2F1B0D8D76}"/>
              </a:ext>
            </a:extLst>
          </p:cNvPr>
          <p:cNvCxnSpPr/>
          <p:nvPr/>
        </p:nvCxnSpPr>
        <p:spPr>
          <a:xfrm>
            <a:off x="881188" y="4731015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251;p21">
            <a:extLst>
              <a:ext uri="{FF2B5EF4-FFF2-40B4-BE49-F238E27FC236}">
                <a16:creationId xmlns:a16="http://schemas.microsoft.com/office/drawing/2014/main" id="{B6E39450-779A-4C3D-316E-C2759C57639F}"/>
              </a:ext>
            </a:extLst>
          </p:cNvPr>
          <p:cNvSpPr txBox="1"/>
          <p:nvPr/>
        </p:nvSpPr>
        <p:spPr>
          <a:xfrm>
            <a:off x="1623035" y="4416556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Effective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Time Management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243;p21">
            <a:extLst>
              <a:ext uri="{FF2B5EF4-FFF2-40B4-BE49-F238E27FC236}">
                <a16:creationId xmlns:a16="http://schemas.microsoft.com/office/drawing/2014/main" id="{7D901990-AEF9-6CE9-051E-5417A6D62855}"/>
              </a:ext>
            </a:extLst>
          </p:cNvPr>
          <p:cNvCxnSpPr/>
          <p:nvPr/>
        </p:nvCxnSpPr>
        <p:spPr>
          <a:xfrm>
            <a:off x="881188" y="5947389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" name="Google Shape;251;p21">
            <a:extLst>
              <a:ext uri="{FF2B5EF4-FFF2-40B4-BE49-F238E27FC236}">
                <a16:creationId xmlns:a16="http://schemas.microsoft.com/office/drawing/2014/main" id="{38C5CFF3-90F1-EEBD-B0ED-D9ABC787FB09}"/>
              </a:ext>
            </a:extLst>
          </p:cNvPr>
          <p:cNvSpPr txBox="1"/>
          <p:nvPr/>
        </p:nvSpPr>
        <p:spPr>
          <a:xfrm>
            <a:off x="1623035" y="5632930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Utilizing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Technology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Google Shape;243;p21">
            <a:extLst>
              <a:ext uri="{FF2B5EF4-FFF2-40B4-BE49-F238E27FC236}">
                <a16:creationId xmlns:a16="http://schemas.microsoft.com/office/drawing/2014/main" id="{182A34B5-9855-5ACF-F1F5-F3F836B08F11}"/>
              </a:ext>
            </a:extLst>
          </p:cNvPr>
          <p:cNvCxnSpPr/>
          <p:nvPr/>
        </p:nvCxnSpPr>
        <p:spPr>
          <a:xfrm>
            <a:off x="881188" y="7272289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251;p21">
            <a:extLst>
              <a:ext uri="{FF2B5EF4-FFF2-40B4-BE49-F238E27FC236}">
                <a16:creationId xmlns:a16="http://schemas.microsoft.com/office/drawing/2014/main" id="{3D311E7C-4B1F-2C82-1FF0-A07AFBDE521A}"/>
              </a:ext>
            </a:extLst>
          </p:cNvPr>
          <p:cNvSpPr txBox="1"/>
          <p:nvPr/>
        </p:nvSpPr>
        <p:spPr>
          <a:xfrm>
            <a:off x="1623035" y="6957830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Spaced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Repetition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Google Shape;243;p21">
            <a:extLst>
              <a:ext uri="{FF2B5EF4-FFF2-40B4-BE49-F238E27FC236}">
                <a16:creationId xmlns:a16="http://schemas.microsoft.com/office/drawing/2014/main" id="{EFD3F3C2-7109-8458-2DAB-E01D837E8AF6}"/>
              </a:ext>
            </a:extLst>
          </p:cNvPr>
          <p:cNvCxnSpPr/>
          <p:nvPr/>
        </p:nvCxnSpPr>
        <p:spPr>
          <a:xfrm>
            <a:off x="881188" y="8461408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251;p21">
            <a:extLst>
              <a:ext uri="{FF2B5EF4-FFF2-40B4-BE49-F238E27FC236}">
                <a16:creationId xmlns:a16="http://schemas.microsoft.com/office/drawing/2014/main" id="{F36A9036-3367-7613-05C8-0E2C856B31FB}"/>
              </a:ext>
            </a:extLst>
          </p:cNvPr>
          <p:cNvSpPr txBox="1"/>
          <p:nvPr/>
        </p:nvSpPr>
        <p:spPr>
          <a:xfrm>
            <a:off x="1623035" y="8146949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Multimodal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Approaches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2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435</Words>
  <Application>Microsoft Office PowerPoint</Application>
  <PresentationFormat>Custom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Arial</vt:lpstr>
      <vt:lpstr>Lato</vt:lpstr>
      <vt:lpstr>Calibri</vt:lpstr>
      <vt:lpstr>Barriecito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Trí Nguyễn</cp:lastModifiedBy>
  <cp:revision>4</cp:revision>
  <dcterms:modified xsi:type="dcterms:W3CDTF">2024-01-17T15:01:45Z</dcterms:modified>
</cp:coreProperties>
</file>